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9007138" cy="10691813"/>
  <p:notesSz cx="6858000" cy="9144000"/>
  <p:defaultTextStyle>
    <a:defPPr>
      <a:defRPr lang="en-US"/>
    </a:defPPr>
    <a:lvl1pPr marL="0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1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22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36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47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58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69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80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93" algn="l" defTabSz="4571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59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91B"/>
    <a:srgbClr val="009471"/>
    <a:srgbClr val="E6C483"/>
    <a:srgbClr val="86BF5E"/>
    <a:srgbClr val="BCCCEB"/>
    <a:srgbClr val="0071BC"/>
    <a:srgbClr val="03931B"/>
    <a:srgbClr val="A1C7E7"/>
    <a:srgbClr val="04C023"/>
    <a:srgbClr val="3D8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14" y="60"/>
      </p:cViewPr>
      <p:guideLst>
        <p:guide orient="horz" pos="3368"/>
        <p:guide pos="59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mpolová Štěpánka" userId="458e5128-b2bb-4b05-a834-822655d82c65" providerId="ADAL" clId="{93DDCB59-D36C-479C-9957-E1A5EAF928D6}"/>
    <pc:docChg chg="undo custSel modSld">
      <pc:chgData name="Vampolová Štěpánka" userId="458e5128-b2bb-4b05-a834-822655d82c65" providerId="ADAL" clId="{93DDCB59-D36C-479C-9957-E1A5EAF928D6}" dt="2026-04-24T07:48:13.397" v="217" actId="20577"/>
      <pc:docMkLst>
        <pc:docMk/>
      </pc:docMkLst>
      <pc:sldChg chg="modSp mod">
        <pc:chgData name="Vampolová Štěpánka" userId="458e5128-b2bb-4b05-a834-822655d82c65" providerId="ADAL" clId="{93DDCB59-D36C-479C-9957-E1A5EAF928D6}" dt="2026-04-24T07:48:13.397" v="217" actId="20577"/>
        <pc:sldMkLst>
          <pc:docMk/>
          <pc:sldMk cId="3045792498" sldId="256"/>
        </pc:sldMkLst>
        <pc:spChg chg="mod">
          <ac:chgData name="Vampolová Štěpánka" userId="458e5128-b2bb-4b05-a834-822655d82c65" providerId="ADAL" clId="{93DDCB59-D36C-479C-9957-E1A5EAF928D6}" dt="2026-04-23T07:54:11.098" v="186" actId="207"/>
          <ac:spMkLst>
            <pc:docMk/>
            <pc:sldMk cId="3045792498" sldId="256"/>
            <ac:spMk id="2" creationId="{00000000-0000-0000-0000-000000000000}"/>
          </ac:spMkLst>
        </pc:spChg>
        <pc:spChg chg="mod">
          <ac:chgData name="Vampolová Štěpánka" userId="458e5128-b2bb-4b05-a834-822655d82c65" providerId="ADAL" clId="{93DDCB59-D36C-479C-9957-E1A5EAF928D6}" dt="2026-04-24T07:48:13.397" v="217" actId="20577"/>
          <ac:spMkLst>
            <pc:docMk/>
            <pc:sldMk cId="3045792498" sldId="256"/>
            <ac:spMk id="6" creationId="{D42CA44E-CAD9-4697-AF2E-58A2AE90B25B}"/>
          </ac:spMkLst>
        </pc:spChg>
        <pc:spChg chg="mod">
          <ac:chgData name="Vampolová Štěpánka" userId="458e5128-b2bb-4b05-a834-822655d82c65" providerId="ADAL" clId="{93DDCB59-D36C-479C-9957-E1A5EAF928D6}" dt="2026-04-23T07:55:31.633" v="198" actId="2711"/>
          <ac:spMkLst>
            <pc:docMk/>
            <pc:sldMk cId="3045792498" sldId="256"/>
            <ac:spMk id="8" creationId="{4523EB6A-8629-477C-BE88-54679F56578C}"/>
          </ac:spMkLst>
        </pc:spChg>
        <pc:graphicFrameChg chg="mod modGraphic">
          <ac:chgData name="Vampolová Štěpánka" userId="458e5128-b2bb-4b05-a834-822655d82c65" providerId="ADAL" clId="{93DDCB59-D36C-479C-9957-E1A5EAF928D6}" dt="2026-04-23T10:17:20.810" v="215"/>
          <ac:graphicFrameMkLst>
            <pc:docMk/>
            <pc:sldMk cId="3045792498" sldId="256"/>
            <ac:graphicFrameMk id="5" creationId="{3B40E81D-DBB6-4E9B-B952-038BF25363F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2D3B00-99E7-4ADF-BE10-0ED8A862BF2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4B9BE62-7869-4340-BC0D-6EC22767BC98}">
      <dgm:prSet phldrT="[Text]" custT="1"/>
      <dgm:spPr>
        <a:solidFill>
          <a:srgbClr val="E6C483"/>
        </a:solidFill>
      </dgm:spPr>
      <dgm:t>
        <a:bodyPr/>
        <a:lstStyle/>
        <a:p>
          <a:r>
            <a:rPr lang="cs-CZ" sz="800" b="1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Celková kriminalita</a:t>
          </a:r>
        </a:p>
        <a:p>
          <a:r>
            <a:rPr lang="cs-CZ" sz="800" b="1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5 148 </a:t>
          </a:r>
          <a:r>
            <a:rPr lang="cs-CZ" sz="800" b="1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 </a:t>
          </a:r>
          <a:r>
            <a:rPr lang="cs-CZ" sz="800" b="1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2 779</a:t>
          </a:r>
        </a:p>
      </dgm:t>
    </dgm:pt>
    <dgm:pt modelId="{FB29ECD3-04F4-4E07-BBD9-9F23D310CB68}" type="parTrans" cxnId="{3461B5FA-9C8F-4F99-A3F7-294B58C8D9CE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C08644-1D28-40A3-9E8B-C21AB7EDC310}" type="sibTrans" cxnId="{3461B5FA-9C8F-4F99-A3F7-294B58C8D9CE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1C75D53-A1D1-4066-8F74-BE3B60C40BE0}">
      <dgm:prSet phldrT="[Text]" custT="1"/>
      <dgm:spPr>
        <a:solidFill>
          <a:srgbClr val="E6C483"/>
        </a:solidFill>
      </dgm:spPr>
      <dgm:t>
        <a:bodyPr bIns="468000" anchor="b" anchorCtr="0"/>
        <a:lstStyle/>
        <a:p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Obecná kriminalita</a:t>
          </a:r>
        </a:p>
        <a:p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3 938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1 946</a:t>
          </a:r>
        </a:p>
      </dgm:t>
    </dgm:pt>
    <dgm:pt modelId="{183A8832-3C30-4C30-9238-E0B05784628F}" type="parTrans" cxnId="{CCD0E581-0110-436B-8AC1-ACAE986FC800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7F3097D-E0D0-46DA-8FC4-32BB25EE46AF}" type="sibTrans" cxnId="{CCD0E581-0110-436B-8AC1-ACAE986FC800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297301-C7E1-474B-9083-FCF16A2F7D8E}">
      <dgm:prSet phldrT="[Text]" custT="1"/>
      <dgm:spPr>
        <a:solidFill>
          <a:srgbClr val="E6C483"/>
        </a:solidFill>
      </dgm:spPr>
      <dgm:t>
        <a:bodyPr bIns="324000" anchor="b" anchorCtr="0"/>
        <a:lstStyle/>
        <a:p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Majetková kriminalita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2 226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731</a:t>
          </a:r>
          <a:endParaRPr lang="cs-CZ" sz="8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0EA17A56-15C6-4F2F-B243-615B9525E971}" type="parTrans" cxnId="{6D5DCF50-A1BF-485A-BBD3-5CA12DDDF4D4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006737-ADBC-4D35-90E8-15744412C1AC}" type="sibTrans" cxnId="{6D5DCF50-A1BF-485A-BBD3-5CA12DDDF4D4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F0340BF-DBE9-4393-AECC-7F58685CFCAA}">
      <dgm:prSet phldrT="[Text]" custT="1"/>
      <dgm:spPr>
        <a:solidFill>
          <a:srgbClr val="E6C483"/>
        </a:solidFill>
      </dgm:spPr>
      <dgm:t>
        <a:bodyPr bIns="324000" anchor="b" anchorCtr="0"/>
        <a:lstStyle/>
        <a:p>
          <a:r>
            <a:rPr lang="cs-CZ" sz="75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Ostatní kriminalita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948</a:t>
          </a:r>
          <a:r>
            <a:rPr lang="cs-CZ" sz="8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730</a:t>
          </a:r>
          <a:endParaRPr lang="cs-CZ" sz="8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F022F6AB-BE8C-4AFC-B570-310BC4C34C69}" type="parTrans" cxnId="{659575AA-2FB5-4A4C-9119-138A99F6A85F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49B11C9-1B3B-4DB1-A9C1-A3D70E8F060B}" type="sibTrans" cxnId="{659575AA-2FB5-4A4C-9119-138A99F6A85F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5DE7D0-20EB-48E3-99ED-9B1ABF0E025D}">
      <dgm:prSet phldrT="[Text]" custT="1"/>
      <dgm:spPr>
        <a:solidFill>
          <a:srgbClr val="E6C483"/>
        </a:solidFill>
      </dgm:spPr>
      <dgm:t>
        <a:bodyPr vert="vert270" bIns="43200" anchor="b"/>
        <a:lstStyle/>
        <a:p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Vojenské  a protiústavní činy</a:t>
          </a:r>
        </a:p>
        <a:p>
          <a:r>
            <a:rPr lang="cs-CZ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cs-CZ" sz="800" dirty="0">
              <a:solidFill>
                <a:srgbClr val="BC091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/ </a:t>
          </a:r>
          <a:r>
            <a:rPr lang="cs-CZ" sz="8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</a:t>
          </a:r>
        </a:p>
      </dgm:t>
    </dgm:pt>
    <dgm:pt modelId="{308018B1-380C-4A65-AB23-AACE780A02A6}" type="parTrans" cxnId="{4B4BF5F3-F6D1-4B7F-B1AC-9DAAE1CBEE71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363BD23-56B8-47A0-8A7C-5BFCC7A5FCB2}" type="sibTrans" cxnId="{4B4BF5F3-F6D1-4B7F-B1AC-9DAAE1CBEE71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1C64B9-2EC3-4777-95F9-D4AA6D2C4454}">
      <dgm:prSet custT="1"/>
      <dgm:spPr>
        <a:solidFill>
          <a:srgbClr val="E6C483"/>
        </a:solidFill>
      </dgm:spPr>
      <dgm:t>
        <a:bodyPr vert="vert270" bIns="32400" anchor="ctr" anchorCtr="0"/>
        <a:lstStyle/>
        <a:p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Zbývající kriminalita</a:t>
          </a:r>
        </a:p>
        <a:p>
          <a:r>
            <a:rPr lang="cs-CZ" sz="8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775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608</a:t>
          </a:r>
        </a:p>
      </dgm:t>
    </dgm:pt>
    <dgm:pt modelId="{989EB903-69C2-42CC-B5F4-262822FF538B}" type="parTrans" cxnId="{544390B0-F3E1-48B4-92B9-BE22AA32A9DB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16A6F4-17C5-43E1-B71A-CE6E932CA9A6}" type="sibTrans" cxnId="{544390B0-F3E1-48B4-92B9-BE22AA32A9DB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0F959A-687E-4384-A9F2-194CA32A99B7}">
      <dgm:prSet custT="1"/>
      <dgm:spPr>
        <a:solidFill>
          <a:srgbClr val="E6C483"/>
        </a:solidFill>
      </dgm:spPr>
      <dgm:t>
        <a:bodyPr vert="vert270" bIns="32400" anchor="ctr" anchorCtr="0"/>
        <a:lstStyle/>
        <a:p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Hospodářská kriminalita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434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224</a:t>
          </a:r>
        </a:p>
      </dgm:t>
    </dgm:pt>
    <dgm:pt modelId="{4D8D4B18-CB58-4DB3-A3B4-3D8AA81D29BE}" type="parTrans" cxnId="{054C9000-7234-480F-A2C1-6F4FA744A33C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318B759-8C2D-42AE-BBA5-0C52608A3B7C}" type="sibTrans" cxnId="{054C9000-7234-480F-A2C1-6F4FA744A33C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D60956-E3E8-4B11-A51B-A7852CA7DA73}">
      <dgm:prSet custT="1"/>
      <dgm:spPr>
        <a:solidFill>
          <a:srgbClr val="E6C483"/>
        </a:solidFill>
      </dgm:spPr>
      <dgm:t>
        <a:bodyPr bIns="324000" anchor="b" anchorCtr="0"/>
        <a:lstStyle/>
        <a:p>
          <a:r>
            <a:rPr lang="cs-CZ" sz="75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Násilná kriminalita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613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404</a:t>
          </a:r>
          <a:endParaRPr lang="cs-CZ" sz="8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AD622571-3806-4EAC-AE39-C4DD8D38050A}" type="parTrans" cxnId="{9AF94661-CB92-4806-BE40-8DBC7E1CF806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8B5C52-5B9F-4DFD-8D11-970B717C95AD}" type="sibTrans" cxnId="{9AF94661-CB92-4806-BE40-8DBC7E1CF806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7C17C95-70FB-4B90-B7C6-C4FCED458EAD}">
      <dgm:prSet custT="1"/>
      <dgm:spPr>
        <a:solidFill>
          <a:srgbClr val="E6C483"/>
        </a:solidFill>
      </dgm:spPr>
      <dgm:t>
        <a:bodyPr bIns="324000" anchor="b" anchorCtr="0"/>
        <a:lstStyle/>
        <a:p>
          <a:r>
            <a:rPr lang="cs-CZ" sz="75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Mravnostní kriminalita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151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81</a:t>
          </a:r>
          <a:endParaRPr lang="cs-CZ" sz="8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593CE364-1D48-427A-9023-871CBFA1FE4B}" type="parTrans" cxnId="{94E0C12C-6B0F-4A35-8721-17F5EC93330D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503527-2151-42FC-A6D3-C3FA14C01678}" type="sibTrans" cxnId="{94E0C12C-6B0F-4A35-8721-17F5EC93330D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66E2D65-2222-4E97-9246-E036E69A696D}">
      <dgm:prSet custT="1"/>
      <dgm:spPr>
        <a:solidFill>
          <a:srgbClr val="E6C483"/>
        </a:solidFill>
      </dgm:spPr>
      <dgm:t>
        <a:bodyPr bIns="252000" anchor="b" anchorCtr="0"/>
        <a:lstStyle/>
        <a:p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Krádeže vloupáním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416</a:t>
          </a:r>
          <a:r>
            <a:rPr lang="cs-CZ" sz="8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173</a:t>
          </a:r>
        </a:p>
      </dgm:t>
    </dgm:pt>
    <dgm:pt modelId="{60D5D652-8313-4507-A468-C3112EDB43D5}" type="parTrans" cxnId="{8DB4E509-8457-43DE-86BE-463532E6A8AC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9FBA075-4DD7-492F-901A-D0861C44A513}" type="sibTrans" cxnId="{8DB4E509-8457-43DE-86BE-463532E6A8AC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C7A057-F0BE-4C0C-991D-D8BFEFC8A30F}">
      <dgm:prSet custT="1"/>
      <dgm:spPr>
        <a:solidFill>
          <a:srgbClr val="E6C483"/>
        </a:solidFill>
      </dgm:spPr>
      <dgm:t>
        <a:bodyPr bIns="252000" anchor="b" anchorCtr="0"/>
        <a:lstStyle/>
        <a:p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Krádeže prosté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602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421</a:t>
          </a:r>
        </a:p>
      </dgm:t>
    </dgm:pt>
    <dgm:pt modelId="{4C9301E6-B8C3-4864-BBA8-8BEB5F6B9802}" type="parTrans" cxnId="{C39F86B8-2209-4905-A173-85C46B11FB97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A1A3114-A1D1-4E11-AA96-1333AC97987A}" type="sibTrans" cxnId="{C39F86B8-2209-4905-A173-85C46B11FB97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E3CEAF-6394-4459-8298-D4BC63588213}">
      <dgm:prSet custT="1"/>
      <dgm:spPr>
        <a:solidFill>
          <a:srgbClr val="E6C483"/>
        </a:solidFill>
      </dgm:spPr>
      <dgm:t>
        <a:bodyPr bIns="252000" anchor="b" anchorCtr="0"/>
        <a:lstStyle/>
        <a:p>
          <a:endParaRPr lang="cs-CZ" sz="8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endParaRPr lang="cs-CZ" sz="8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endParaRPr lang="cs-CZ" sz="8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cs-CZ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                                      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Ostatní majetková kriminalita</a:t>
          </a:r>
        </a:p>
        <a:p>
          <a:r>
            <a:rPr lang="cs-CZ" sz="8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1 208 </a:t>
          </a:r>
          <a:r>
            <a:rPr lang="cs-CZ" sz="8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137</a:t>
          </a:r>
        </a:p>
      </dgm:t>
    </dgm:pt>
    <dgm:pt modelId="{870C9739-4425-4D3A-97DD-128F420BCCD4}" type="parTrans" cxnId="{9951A79A-1D85-4D6C-A35C-B3C517D817D9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9A6992B-AAA7-4C1A-925B-5CB09F0934DE}" type="sibTrans" cxnId="{9951A79A-1D85-4D6C-A35C-B3C517D817D9}">
      <dgm:prSet/>
      <dgm:spPr/>
      <dgm:t>
        <a:bodyPr/>
        <a:lstStyle/>
        <a:p>
          <a:endParaRPr lang="cs-CZ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AD9609-FC78-4628-BFD6-7478DEF78230}" type="pres">
      <dgm:prSet presAssocID="{DD2D3B00-99E7-4ADF-BE10-0ED8A862BF2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4CF347F-2E6A-4789-A436-22702E228C38}" type="pres">
      <dgm:prSet presAssocID="{C4B9BE62-7869-4340-BC0D-6EC22767BC98}" presName="vertOne" presStyleCnt="0"/>
      <dgm:spPr/>
    </dgm:pt>
    <dgm:pt modelId="{9620D015-3228-4F29-96AB-13BF73ACD3D7}" type="pres">
      <dgm:prSet presAssocID="{C4B9BE62-7869-4340-BC0D-6EC22767BC98}" presName="txOne" presStyleLbl="node0" presStyleIdx="0" presStyleCnt="1" custScaleY="42177" custLinFactNeighborX="7" custLinFactNeighborY="-6973">
        <dgm:presLayoutVars>
          <dgm:chPref val="3"/>
        </dgm:presLayoutVars>
      </dgm:prSet>
      <dgm:spPr/>
    </dgm:pt>
    <dgm:pt modelId="{8C97B985-A099-4CAD-A6B6-A2AF30C72679}" type="pres">
      <dgm:prSet presAssocID="{C4B9BE62-7869-4340-BC0D-6EC22767BC98}" presName="parTransOne" presStyleCnt="0"/>
      <dgm:spPr/>
    </dgm:pt>
    <dgm:pt modelId="{1A4098B0-68D3-408C-AC9B-13C09B186DCA}" type="pres">
      <dgm:prSet presAssocID="{C4B9BE62-7869-4340-BC0D-6EC22767BC98}" presName="horzOne" presStyleCnt="0"/>
      <dgm:spPr/>
    </dgm:pt>
    <dgm:pt modelId="{5FFAB60F-3E44-4413-A222-4A921FB4C532}" type="pres">
      <dgm:prSet presAssocID="{51C75D53-A1D1-4066-8F74-BE3B60C40BE0}" presName="vertTwo" presStyleCnt="0"/>
      <dgm:spPr/>
    </dgm:pt>
    <dgm:pt modelId="{2A549649-A35A-4A49-8F7A-1C1E4A6C5097}" type="pres">
      <dgm:prSet presAssocID="{51C75D53-A1D1-4066-8F74-BE3B60C40BE0}" presName="txTwo" presStyleLbl="node2" presStyleIdx="0" presStyleCnt="4" custScaleY="104261" custLinFactNeighborX="-157" custLinFactNeighborY="-24710">
        <dgm:presLayoutVars>
          <dgm:chPref val="3"/>
        </dgm:presLayoutVars>
      </dgm:prSet>
      <dgm:spPr/>
    </dgm:pt>
    <dgm:pt modelId="{62E495DB-85FA-4BCB-9977-DD81A79C4406}" type="pres">
      <dgm:prSet presAssocID="{51C75D53-A1D1-4066-8F74-BE3B60C40BE0}" presName="parTransTwo" presStyleCnt="0"/>
      <dgm:spPr/>
    </dgm:pt>
    <dgm:pt modelId="{4C6CDC59-88B0-4A38-9588-85EEF9BB9509}" type="pres">
      <dgm:prSet presAssocID="{51C75D53-A1D1-4066-8F74-BE3B60C40BE0}" presName="horzTwo" presStyleCnt="0"/>
      <dgm:spPr/>
    </dgm:pt>
    <dgm:pt modelId="{47886B2A-D021-439E-811D-83CCC77AD758}" type="pres">
      <dgm:prSet presAssocID="{CF297301-C7E1-474B-9083-FCF16A2F7D8E}" presName="vertThree" presStyleCnt="0"/>
      <dgm:spPr/>
    </dgm:pt>
    <dgm:pt modelId="{7C9D4AE2-7A70-40AD-A467-5D06C12BDD52}" type="pres">
      <dgm:prSet presAssocID="{CF297301-C7E1-474B-9083-FCF16A2F7D8E}" presName="txThree" presStyleLbl="node3" presStyleIdx="0" presStyleCnt="4" custScaleX="105688" custScaleY="81849">
        <dgm:presLayoutVars>
          <dgm:chPref val="3"/>
        </dgm:presLayoutVars>
      </dgm:prSet>
      <dgm:spPr/>
    </dgm:pt>
    <dgm:pt modelId="{902E7D8E-CC5A-4981-874C-87085EE80870}" type="pres">
      <dgm:prSet presAssocID="{CF297301-C7E1-474B-9083-FCF16A2F7D8E}" presName="parTransThree" presStyleCnt="0"/>
      <dgm:spPr/>
    </dgm:pt>
    <dgm:pt modelId="{51F2CA2F-DF73-4974-AE3A-7896EA60AB6E}" type="pres">
      <dgm:prSet presAssocID="{CF297301-C7E1-474B-9083-FCF16A2F7D8E}" presName="horzThree" presStyleCnt="0"/>
      <dgm:spPr/>
    </dgm:pt>
    <dgm:pt modelId="{D894CAE3-BDDA-495D-B7F0-3C06E21D4EFA}" type="pres">
      <dgm:prSet presAssocID="{B66E2D65-2222-4E97-9246-E036E69A696D}" presName="vertFour" presStyleCnt="0">
        <dgm:presLayoutVars>
          <dgm:chPref val="3"/>
        </dgm:presLayoutVars>
      </dgm:prSet>
      <dgm:spPr/>
    </dgm:pt>
    <dgm:pt modelId="{09DEBC0E-7B58-4946-8B37-3DC45AEEF2A9}" type="pres">
      <dgm:prSet presAssocID="{B66E2D65-2222-4E97-9246-E036E69A696D}" presName="txFour" presStyleLbl="node4" presStyleIdx="0" presStyleCnt="3" custScaleX="80284" custScaleY="77259">
        <dgm:presLayoutVars>
          <dgm:chPref val="3"/>
        </dgm:presLayoutVars>
      </dgm:prSet>
      <dgm:spPr/>
    </dgm:pt>
    <dgm:pt modelId="{57DCD320-9D7D-4B07-B586-3E70286420AC}" type="pres">
      <dgm:prSet presAssocID="{B66E2D65-2222-4E97-9246-E036E69A696D}" presName="horzFour" presStyleCnt="0"/>
      <dgm:spPr/>
    </dgm:pt>
    <dgm:pt modelId="{8AC03754-5AE7-4074-9D6C-66A5C762EA7D}" type="pres">
      <dgm:prSet presAssocID="{59FBA075-4DD7-492F-901A-D0861C44A513}" presName="sibSpaceFour" presStyleCnt="0"/>
      <dgm:spPr/>
    </dgm:pt>
    <dgm:pt modelId="{BCBE12A1-58EF-4E35-AF69-393D49BD7D1E}" type="pres">
      <dgm:prSet presAssocID="{40C7A057-F0BE-4C0C-991D-D8BFEFC8A30F}" presName="vertFour" presStyleCnt="0">
        <dgm:presLayoutVars>
          <dgm:chPref val="3"/>
        </dgm:presLayoutVars>
      </dgm:prSet>
      <dgm:spPr/>
    </dgm:pt>
    <dgm:pt modelId="{1E01B455-8E0E-4A52-AE4F-B990C9C952E4}" type="pres">
      <dgm:prSet presAssocID="{40C7A057-F0BE-4C0C-991D-D8BFEFC8A30F}" presName="txFour" presStyleLbl="node4" presStyleIdx="1" presStyleCnt="3" custScaleX="78180" custScaleY="77259">
        <dgm:presLayoutVars>
          <dgm:chPref val="3"/>
        </dgm:presLayoutVars>
      </dgm:prSet>
      <dgm:spPr/>
    </dgm:pt>
    <dgm:pt modelId="{5079B9E9-2E66-43A3-ABE1-2E44D2458043}" type="pres">
      <dgm:prSet presAssocID="{40C7A057-F0BE-4C0C-991D-D8BFEFC8A30F}" presName="horzFour" presStyleCnt="0"/>
      <dgm:spPr/>
    </dgm:pt>
    <dgm:pt modelId="{A3B24D33-D4F1-43AB-A088-D8A41F7B2F0C}" type="pres">
      <dgm:prSet presAssocID="{4A1A3114-A1D1-4E11-AA96-1333AC97987A}" presName="sibSpaceFour" presStyleCnt="0"/>
      <dgm:spPr/>
    </dgm:pt>
    <dgm:pt modelId="{B445610E-9F05-4D4E-AF57-7B3DF0E03BD8}" type="pres">
      <dgm:prSet presAssocID="{FCE3CEAF-6394-4459-8298-D4BC63588213}" presName="vertFour" presStyleCnt="0">
        <dgm:presLayoutVars>
          <dgm:chPref val="3"/>
        </dgm:presLayoutVars>
      </dgm:prSet>
      <dgm:spPr/>
    </dgm:pt>
    <dgm:pt modelId="{DAFFD1CC-3136-4A2C-92B7-2A4BA8DD3E2B}" type="pres">
      <dgm:prSet presAssocID="{FCE3CEAF-6394-4459-8298-D4BC63588213}" presName="txFour" presStyleLbl="node4" presStyleIdx="2" presStyleCnt="3" custScaleX="86218" custScaleY="77259">
        <dgm:presLayoutVars>
          <dgm:chPref val="3"/>
        </dgm:presLayoutVars>
      </dgm:prSet>
      <dgm:spPr/>
    </dgm:pt>
    <dgm:pt modelId="{0E180BCB-DEA7-4694-9913-B76F7588088B}" type="pres">
      <dgm:prSet presAssocID="{FCE3CEAF-6394-4459-8298-D4BC63588213}" presName="horzFour" presStyleCnt="0"/>
      <dgm:spPr/>
    </dgm:pt>
    <dgm:pt modelId="{53D6ABA8-01D5-43D7-B5E2-1585DB7F932B}" type="pres">
      <dgm:prSet presAssocID="{11006737-ADBC-4D35-90E8-15744412C1AC}" presName="sibSpaceThree" presStyleCnt="0"/>
      <dgm:spPr/>
    </dgm:pt>
    <dgm:pt modelId="{4BD9C610-7823-4519-B1A4-AA266ECE15FF}" type="pres">
      <dgm:prSet presAssocID="{8AD60956-E3E8-4B11-A51B-A7852CA7DA73}" presName="vertThree" presStyleCnt="0"/>
      <dgm:spPr/>
    </dgm:pt>
    <dgm:pt modelId="{3B3F8184-6401-4E9F-9E99-D8F5D673F474}" type="pres">
      <dgm:prSet presAssocID="{8AD60956-E3E8-4B11-A51B-A7852CA7DA73}" presName="txThree" presStyleLbl="node3" presStyleIdx="1" presStyleCnt="4" custScaleX="72448" custScaleY="81849">
        <dgm:presLayoutVars>
          <dgm:chPref val="3"/>
        </dgm:presLayoutVars>
      </dgm:prSet>
      <dgm:spPr/>
    </dgm:pt>
    <dgm:pt modelId="{347CE203-30A9-4683-BCC7-91E9A05EA553}" type="pres">
      <dgm:prSet presAssocID="{8AD60956-E3E8-4B11-A51B-A7852CA7DA73}" presName="horzThree" presStyleCnt="0"/>
      <dgm:spPr/>
    </dgm:pt>
    <dgm:pt modelId="{B161A6AF-E021-493E-A337-F518FE17BC50}" type="pres">
      <dgm:prSet presAssocID="{678B5C52-5B9F-4DFD-8D11-970B717C95AD}" presName="sibSpaceThree" presStyleCnt="0"/>
      <dgm:spPr/>
    </dgm:pt>
    <dgm:pt modelId="{869DF4C0-DEB1-46E1-9305-9E491A32D779}" type="pres">
      <dgm:prSet presAssocID="{37C17C95-70FB-4B90-B7C6-C4FCED458EAD}" presName="vertThree" presStyleCnt="0"/>
      <dgm:spPr/>
    </dgm:pt>
    <dgm:pt modelId="{63740E0D-376F-4F6F-8A45-CB6D48D10381}" type="pres">
      <dgm:prSet presAssocID="{37C17C95-70FB-4B90-B7C6-C4FCED458EAD}" presName="txThree" presStyleLbl="node3" presStyleIdx="2" presStyleCnt="4" custScaleX="76529" custScaleY="81849">
        <dgm:presLayoutVars>
          <dgm:chPref val="3"/>
        </dgm:presLayoutVars>
      </dgm:prSet>
      <dgm:spPr/>
    </dgm:pt>
    <dgm:pt modelId="{46218DCD-6BEE-4F4E-9A96-62A4553DDBAF}" type="pres">
      <dgm:prSet presAssocID="{37C17C95-70FB-4B90-B7C6-C4FCED458EAD}" presName="horzThree" presStyleCnt="0"/>
      <dgm:spPr/>
    </dgm:pt>
    <dgm:pt modelId="{8E26AA19-804B-4A0A-AF67-E4B887A91BD0}" type="pres">
      <dgm:prSet presAssocID="{1B503527-2151-42FC-A6D3-C3FA14C01678}" presName="sibSpaceThree" presStyleCnt="0"/>
      <dgm:spPr/>
    </dgm:pt>
    <dgm:pt modelId="{6D115CE6-D69A-4FBE-99C7-3B4DF3D83FA6}" type="pres">
      <dgm:prSet presAssocID="{DF0340BF-DBE9-4393-AECC-7F58685CFCAA}" presName="vertThree" presStyleCnt="0"/>
      <dgm:spPr/>
    </dgm:pt>
    <dgm:pt modelId="{501158E2-844C-43C2-8D48-5D48387AB8CB}" type="pres">
      <dgm:prSet presAssocID="{DF0340BF-DBE9-4393-AECC-7F58685CFCAA}" presName="txThree" presStyleLbl="node3" presStyleIdx="3" presStyleCnt="4" custScaleX="72922" custScaleY="81849">
        <dgm:presLayoutVars>
          <dgm:chPref val="3"/>
        </dgm:presLayoutVars>
      </dgm:prSet>
      <dgm:spPr/>
    </dgm:pt>
    <dgm:pt modelId="{EC4A80F1-34B2-432B-AA2A-54C8A0726BDC}" type="pres">
      <dgm:prSet presAssocID="{DF0340BF-DBE9-4393-AECC-7F58685CFCAA}" presName="horzThree" presStyleCnt="0"/>
      <dgm:spPr/>
    </dgm:pt>
    <dgm:pt modelId="{7AABF660-7166-441D-BB0D-877F9DFFD67F}" type="pres">
      <dgm:prSet presAssocID="{37F3097D-E0D0-46DA-8FC4-32BB25EE46AF}" presName="sibSpaceTwo" presStyleCnt="0"/>
      <dgm:spPr/>
    </dgm:pt>
    <dgm:pt modelId="{86F51872-1C24-4B79-A621-2F75D3BD3470}" type="pres">
      <dgm:prSet presAssocID="{1B1C64B9-2EC3-4777-95F9-D4AA6D2C4454}" presName="vertTwo" presStyleCnt="0"/>
      <dgm:spPr/>
    </dgm:pt>
    <dgm:pt modelId="{14E27985-5D51-4508-95D1-648EB75C3523}" type="pres">
      <dgm:prSet presAssocID="{1B1C64B9-2EC3-4777-95F9-D4AA6D2C4454}" presName="txTwo" presStyleLbl="node2" presStyleIdx="1" presStyleCnt="4" custScaleX="65720" custScaleY="104261">
        <dgm:presLayoutVars>
          <dgm:chPref val="3"/>
        </dgm:presLayoutVars>
      </dgm:prSet>
      <dgm:spPr/>
    </dgm:pt>
    <dgm:pt modelId="{B603C7FE-BDB3-4C81-ADCF-BC4392C33301}" type="pres">
      <dgm:prSet presAssocID="{1B1C64B9-2EC3-4777-95F9-D4AA6D2C4454}" presName="horzTwo" presStyleCnt="0"/>
      <dgm:spPr/>
    </dgm:pt>
    <dgm:pt modelId="{A738132B-527D-49BE-B444-EA3BA7A59B7C}" type="pres">
      <dgm:prSet presAssocID="{A916A6F4-17C5-43E1-B71A-CE6E932CA9A6}" presName="sibSpaceTwo" presStyleCnt="0"/>
      <dgm:spPr/>
    </dgm:pt>
    <dgm:pt modelId="{8224ED3E-26D7-46EE-B83B-C4FD49678024}" type="pres">
      <dgm:prSet presAssocID="{580F959A-687E-4384-A9F2-194CA32A99B7}" presName="vertTwo" presStyleCnt="0"/>
      <dgm:spPr/>
    </dgm:pt>
    <dgm:pt modelId="{949EE178-9CE4-4254-89FC-7FE79A5EAE9C}" type="pres">
      <dgm:prSet presAssocID="{580F959A-687E-4384-A9F2-194CA32A99B7}" presName="txTwo" presStyleLbl="node2" presStyleIdx="2" presStyleCnt="4" custScaleX="65364" custScaleY="104261">
        <dgm:presLayoutVars>
          <dgm:chPref val="3"/>
        </dgm:presLayoutVars>
      </dgm:prSet>
      <dgm:spPr/>
    </dgm:pt>
    <dgm:pt modelId="{20D10412-025C-4F62-B2E8-B6404C00B1E6}" type="pres">
      <dgm:prSet presAssocID="{580F959A-687E-4384-A9F2-194CA32A99B7}" presName="horzTwo" presStyleCnt="0"/>
      <dgm:spPr/>
    </dgm:pt>
    <dgm:pt modelId="{B7A59170-D4A4-4CA3-A382-8EBC89727678}" type="pres">
      <dgm:prSet presAssocID="{D318B759-8C2D-42AE-BBA5-0C52608A3B7C}" presName="sibSpaceTwo" presStyleCnt="0"/>
      <dgm:spPr/>
    </dgm:pt>
    <dgm:pt modelId="{FDD70495-3755-44DF-9C87-B785018D0934}" type="pres">
      <dgm:prSet presAssocID="{2E5DE7D0-20EB-48E3-99ED-9B1ABF0E025D}" presName="vertTwo" presStyleCnt="0"/>
      <dgm:spPr/>
    </dgm:pt>
    <dgm:pt modelId="{E49A8195-AF2A-4031-9CF1-B4724D6FE6F3}" type="pres">
      <dgm:prSet presAssocID="{2E5DE7D0-20EB-48E3-99ED-9B1ABF0E025D}" presName="txTwo" presStyleLbl="node2" presStyleIdx="3" presStyleCnt="4" custScaleX="66444" custScaleY="102514">
        <dgm:presLayoutVars>
          <dgm:chPref val="3"/>
        </dgm:presLayoutVars>
      </dgm:prSet>
      <dgm:spPr/>
    </dgm:pt>
    <dgm:pt modelId="{58ACDE5F-62FA-4BDE-A271-8DD283B06B6F}" type="pres">
      <dgm:prSet presAssocID="{2E5DE7D0-20EB-48E3-99ED-9B1ABF0E025D}" presName="horzTwo" presStyleCnt="0"/>
      <dgm:spPr/>
    </dgm:pt>
  </dgm:ptLst>
  <dgm:cxnLst>
    <dgm:cxn modelId="{054C9000-7234-480F-A2C1-6F4FA744A33C}" srcId="{C4B9BE62-7869-4340-BC0D-6EC22767BC98}" destId="{580F959A-687E-4384-A9F2-194CA32A99B7}" srcOrd="2" destOrd="0" parTransId="{4D8D4B18-CB58-4DB3-A3B4-3D8AA81D29BE}" sibTransId="{D318B759-8C2D-42AE-BBA5-0C52608A3B7C}"/>
    <dgm:cxn modelId="{8DB4E509-8457-43DE-86BE-463532E6A8AC}" srcId="{CF297301-C7E1-474B-9083-FCF16A2F7D8E}" destId="{B66E2D65-2222-4E97-9246-E036E69A696D}" srcOrd="0" destOrd="0" parTransId="{60D5D652-8313-4507-A468-C3112EDB43D5}" sibTransId="{59FBA075-4DD7-492F-901A-D0861C44A513}"/>
    <dgm:cxn modelId="{FCFC0A0E-2105-44C7-8328-962D16273B81}" type="presOf" srcId="{8AD60956-E3E8-4B11-A51B-A7852CA7DA73}" destId="{3B3F8184-6401-4E9F-9E99-D8F5D673F474}" srcOrd="0" destOrd="0" presId="urn:microsoft.com/office/officeart/2005/8/layout/hierarchy4"/>
    <dgm:cxn modelId="{6EBE6E1E-124E-4AC3-8E56-90EE534E0063}" type="presOf" srcId="{DF0340BF-DBE9-4393-AECC-7F58685CFCAA}" destId="{501158E2-844C-43C2-8D48-5D48387AB8CB}" srcOrd="0" destOrd="0" presId="urn:microsoft.com/office/officeart/2005/8/layout/hierarchy4"/>
    <dgm:cxn modelId="{A4F6B926-F75A-465A-8623-2327B949B878}" type="presOf" srcId="{2E5DE7D0-20EB-48E3-99ED-9B1ABF0E025D}" destId="{E49A8195-AF2A-4031-9CF1-B4724D6FE6F3}" srcOrd="0" destOrd="0" presId="urn:microsoft.com/office/officeart/2005/8/layout/hierarchy4"/>
    <dgm:cxn modelId="{EB265227-A972-499D-B3C0-3F013E7327CB}" type="presOf" srcId="{B66E2D65-2222-4E97-9246-E036E69A696D}" destId="{09DEBC0E-7B58-4946-8B37-3DC45AEEF2A9}" srcOrd="0" destOrd="0" presId="urn:microsoft.com/office/officeart/2005/8/layout/hierarchy4"/>
    <dgm:cxn modelId="{9DDF5A2B-3860-4DD5-9DFE-BE7B3C4BB906}" type="presOf" srcId="{37C17C95-70FB-4B90-B7C6-C4FCED458EAD}" destId="{63740E0D-376F-4F6F-8A45-CB6D48D10381}" srcOrd="0" destOrd="0" presId="urn:microsoft.com/office/officeart/2005/8/layout/hierarchy4"/>
    <dgm:cxn modelId="{94E0C12C-6B0F-4A35-8721-17F5EC93330D}" srcId="{51C75D53-A1D1-4066-8F74-BE3B60C40BE0}" destId="{37C17C95-70FB-4B90-B7C6-C4FCED458EAD}" srcOrd="2" destOrd="0" parTransId="{593CE364-1D48-427A-9023-871CBFA1FE4B}" sibTransId="{1B503527-2151-42FC-A6D3-C3FA14C01678}"/>
    <dgm:cxn modelId="{9AF94661-CB92-4806-BE40-8DBC7E1CF806}" srcId="{51C75D53-A1D1-4066-8F74-BE3B60C40BE0}" destId="{8AD60956-E3E8-4B11-A51B-A7852CA7DA73}" srcOrd="1" destOrd="0" parTransId="{AD622571-3806-4EAC-AE39-C4DD8D38050A}" sibTransId="{678B5C52-5B9F-4DFD-8D11-970B717C95AD}"/>
    <dgm:cxn modelId="{D446AA43-7B7D-43CD-B6F2-F58B3BFB570E}" type="presOf" srcId="{CF297301-C7E1-474B-9083-FCF16A2F7D8E}" destId="{7C9D4AE2-7A70-40AD-A467-5D06C12BDD52}" srcOrd="0" destOrd="0" presId="urn:microsoft.com/office/officeart/2005/8/layout/hierarchy4"/>
    <dgm:cxn modelId="{6D5DCF50-A1BF-485A-BBD3-5CA12DDDF4D4}" srcId="{51C75D53-A1D1-4066-8F74-BE3B60C40BE0}" destId="{CF297301-C7E1-474B-9083-FCF16A2F7D8E}" srcOrd="0" destOrd="0" parTransId="{0EA17A56-15C6-4F2F-B243-615B9525E971}" sibTransId="{11006737-ADBC-4D35-90E8-15744412C1AC}"/>
    <dgm:cxn modelId="{5FF14971-5A18-4CFF-8D31-E787214F4C79}" type="presOf" srcId="{C4B9BE62-7869-4340-BC0D-6EC22767BC98}" destId="{9620D015-3228-4F29-96AB-13BF73ACD3D7}" srcOrd="0" destOrd="0" presId="urn:microsoft.com/office/officeart/2005/8/layout/hierarchy4"/>
    <dgm:cxn modelId="{CCD0E581-0110-436B-8AC1-ACAE986FC800}" srcId="{C4B9BE62-7869-4340-BC0D-6EC22767BC98}" destId="{51C75D53-A1D1-4066-8F74-BE3B60C40BE0}" srcOrd="0" destOrd="0" parTransId="{183A8832-3C30-4C30-9238-E0B05784628F}" sibTransId="{37F3097D-E0D0-46DA-8FC4-32BB25EE46AF}"/>
    <dgm:cxn modelId="{9951A79A-1D85-4D6C-A35C-B3C517D817D9}" srcId="{CF297301-C7E1-474B-9083-FCF16A2F7D8E}" destId="{FCE3CEAF-6394-4459-8298-D4BC63588213}" srcOrd="2" destOrd="0" parTransId="{870C9739-4425-4D3A-97DD-128F420BCCD4}" sibTransId="{59A6992B-AAA7-4C1A-925B-5CB09F0934DE}"/>
    <dgm:cxn modelId="{659575AA-2FB5-4A4C-9119-138A99F6A85F}" srcId="{51C75D53-A1D1-4066-8F74-BE3B60C40BE0}" destId="{DF0340BF-DBE9-4393-AECC-7F58685CFCAA}" srcOrd="3" destOrd="0" parTransId="{F022F6AB-BE8C-4AFC-B570-310BC4C34C69}" sibTransId="{E49B11C9-1B3B-4DB1-A9C1-A3D70E8F060B}"/>
    <dgm:cxn modelId="{1F05B7AE-318E-4D12-BFDB-5DDF7254DA4B}" type="presOf" srcId="{580F959A-687E-4384-A9F2-194CA32A99B7}" destId="{949EE178-9CE4-4254-89FC-7FE79A5EAE9C}" srcOrd="0" destOrd="0" presId="urn:microsoft.com/office/officeart/2005/8/layout/hierarchy4"/>
    <dgm:cxn modelId="{544390B0-F3E1-48B4-92B9-BE22AA32A9DB}" srcId="{C4B9BE62-7869-4340-BC0D-6EC22767BC98}" destId="{1B1C64B9-2EC3-4777-95F9-D4AA6D2C4454}" srcOrd="1" destOrd="0" parTransId="{989EB903-69C2-42CC-B5F4-262822FF538B}" sibTransId="{A916A6F4-17C5-43E1-B71A-CE6E932CA9A6}"/>
    <dgm:cxn modelId="{C39F86B8-2209-4905-A173-85C46B11FB97}" srcId="{CF297301-C7E1-474B-9083-FCF16A2F7D8E}" destId="{40C7A057-F0BE-4C0C-991D-D8BFEFC8A30F}" srcOrd="1" destOrd="0" parTransId="{4C9301E6-B8C3-4864-BBA8-8BEB5F6B9802}" sibTransId="{4A1A3114-A1D1-4E11-AA96-1333AC97987A}"/>
    <dgm:cxn modelId="{D60EB7D2-44D1-4F59-B1FB-420B8E6ECF84}" type="presOf" srcId="{FCE3CEAF-6394-4459-8298-D4BC63588213}" destId="{DAFFD1CC-3136-4A2C-92B7-2A4BA8DD3E2B}" srcOrd="0" destOrd="0" presId="urn:microsoft.com/office/officeart/2005/8/layout/hierarchy4"/>
    <dgm:cxn modelId="{5C2EB0DB-C5DC-4A5E-9329-FE2EB60067C5}" type="presOf" srcId="{40C7A057-F0BE-4C0C-991D-D8BFEFC8A30F}" destId="{1E01B455-8E0E-4A52-AE4F-B990C9C952E4}" srcOrd="0" destOrd="0" presId="urn:microsoft.com/office/officeart/2005/8/layout/hierarchy4"/>
    <dgm:cxn modelId="{4B4BF5F3-F6D1-4B7F-B1AC-9DAAE1CBEE71}" srcId="{C4B9BE62-7869-4340-BC0D-6EC22767BC98}" destId="{2E5DE7D0-20EB-48E3-99ED-9B1ABF0E025D}" srcOrd="3" destOrd="0" parTransId="{308018B1-380C-4A65-AB23-AACE780A02A6}" sibTransId="{B363BD23-56B8-47A0-8A7C-5BFCC7A5FCB2}"/>
    <dgm:cxn modelId="{102D83F8-D5F9-4A08-829E-CCBD70E70890}" type="presOf" srcId="{DD2D3B00-99E7-4ADF-BE10-0ED8A862BF21}" destId="{C7AD9609-FC78-4628-BFD6-7478DEF78230}" srcOrd="0" destOrd="0" presId="urn:microsoft.com/office/officeart/2005/8/layout/hierarchy4"/>
    <dgm:cxn modelId="{E925DDF9-DE52-4755-9B7C-9907AC2CA5BC}" type="presOf" srcId="{51C75D53-A1D1-4066-8F74-BE3B60C40BE0}" destId="{2A549649-A35A-4A49-8F7A-1C1E4A6C5097}" srcOrd="0" destOrd="0" presId="urn:microsoft.com/office/officeart/2005/8/layout/hierarchy4"/>
    <dgm:cxn modelId="{DE466AFA-3DC1-4EFF-80A7-019CD8A67F60}" type="presOf" srcId="{1B1C64B9-2EC3-4777-95F9-D4AA6D2C4454}" destId="{14E27985-5D51-4508-95D1-648EB75C3523}" srcOrd="0" destOrd="0" presId="urn:microsoft.com/office/officeart/2005/8/layout/hierarchy4"/>
    <dgm:cxn modelId="{3461B5FA-9C8F-4F99-A3F7-294B58C8D9CE}" srcId="{DD2D3B00-99E7-4ADF-BE10-0ED8A862BF21}" destId="{C4B9BE62-7869-4340-BC0D-6EC22767BC98}" srcOrd="0" destOrd="0" parTransId="{FB29ECD3-04F4-4E07-BBD9-9F23D310CB68}" sibTransId="{F0C08644-1D28-40A3-9E8B-C21AB7EDC310}"/>
    <dgm:cxn modelId="{58FF403A-217A-4267-8D93-C1772BC2FCD0}" type="presParOf" srcId="{C7AD9609-FC78-4628-BFD6-7478DEF78230}" destId="{64CF347F-2E6A-4789-A436-22702E228C38}" srcOrd="0" destOrd="0" presId="urn:microsoft.com/office/officeart/2005/8/layout/hierarchy4"/>
    <dgm:cxn modelId="{D9D847E0-EE08-4FDB-B48C-92E4BB02921A}" type="presParOf" srcId="{64CF347F-2E6A-4789-A436-22702E228C38}" destId="{9620D015-3228-4F29-96AB-13BF73ACD3D7}" srcOrd="0" destOrd="0" presId="urn:microsoft.com/office/officeart/2005/8/layout/hierarchy4"/>
    <dgm:cxn modelId="{0CA78E17-284C-46A2-9F78-F4B12765DF1E}" type="presParOf" srcId="{64CF347F-2E6A-4789-A436-22702E228C38}" destId="{8C97B985-A099-4CAD-A6B6-A2AF30C72679}" srcOrd="1" destOrd="0" presId="urn:microsoft.com/office/officeart/2005/8/layout/hierarchy4"/>
    <dgm:cxn modelId="{89F1FA6E-68B6-4B4D-8B92-ADEE519074B7}" type="presParOf" srcId="{64CF347F-2E6A-4789-A436-22702E228C38}" destId="{1A4098B0-68D3-408C-AC9B-13C09B186DCA}" srcOrd="2" destOrd="0" presId="urn:microsoft.com/office/officeart/2005/8/layout/hierarchy4"/>
    <dgm:cxn modelId="{BDB856EF-F25C-425E-8EA7-229CC7B3546A}" type="presParOf" srcId="{1A4098B0-68D3-408C-AC9B-13C09B186DCA}" destId="{5FFAB60F-3E44-4413-A222-4A921FB4C532}" srcOrd="0" destOrd="0" presId="urn:microsoft.com/office/officeart/2005/8/layout/hierarchy4"/>
    <dgm:cxn modelId="{CF673144-A134-4A06-9EA9-DB42EEFC62F1}" type="presParOf" srcId="{5FFAB60F-3E44-4413-A222-4A921FB4C532}" destId="{2A549649-A35A-4A49-8F7A-1C1E4A6C5097}" srcOrd="0" destOrd="0" presId="urn:microsoft.com/office/officeart/2005/8/layout/hierarchy4"/>
    <dgm:cxn modelId="{E0D2B6E2-80E7-4D8A-B6F1-76FF8D0342E1}" type="presParOf" srcId="{5FFAB60F-3E44-4413-A222-4A921FB4C532}" destId="{62E495DB-85FA-4BCB-9977-DD81A79C4406}" srcOrd="1" destOrd="0" presId="urn:microsoft.com/office/officeart/2005/8/layout/hierarchy4"/>
    <dgm:cxn modelId="{F698489F-E8B1-4DE0-B324-34B28B3B02DE}" type="presParOf" srcId="{5FFAB60F-3E44-4413-A222-4A921FB4C532}" destId="{4C6CDC59-88B0-4A38-9588-85EEF9BB9509}" srcOrd="2" destOrd="0" presId="urn:microsoft.com/office/officeart/2005/8/layout/hierarchy4"/>
    <dgm:cxn modelId="{7CDCD12D-C82B-4746-BB85-E4012C87F506}" type="presParOf" srcId="{4C6CDC59-88B0-4A38-9588-85EEF9BB9509}" destId="{47886B2A-D021-439E-811D-83CCC77AD758}" srcOrd="0" destOrd="0" presId="urn:microsoft.com/office/officeart/2005/8/layout/hierarchy4"/>
    <dgm:cxn modelId="{3D211580-C612-4A0A-B1E1-BA42EECD3E23}" type="presParOf" srcId="{47886B2A-D021-439E-811D-83CCC77AD758}" destId="{7C9D4AE2-7A70-40AD-A467-5D06C12BDD52}" srcOrd="0" destOrd="0" presId="urn:microsoft.com/office/officeart/2005/8/layout/hierarchy4"/>
    <dgm:cxn modelId="{2E147B4A-3CF1-4F6B-8699-2CF1A3E185B0}" type="presParOf" srcId="{47886B2A-D021-439E-811D-83CCC77AD758}" destId="{902E7D8E-CC5A-4981-874C-87085EE80870}" srcOrd="1" destOrd="0" presId="urn:microsoft.com/office/officeart/2005/8/layout/hierarchy4"/>
    <dgm:cxn modelId="{3AE76B73-7239-4F2D-9085-D77AB5A3FAB9}" type="presParOf" srcId="{47886B2A-D021-439E-811D-83CCC77AD758}" destId="{51F2CA2F-DF73-4974-AE3A-7896EA60AB6E}" srcOrd="2" destOrd="0" presId="urn:microsoft.com/office/officeart/2005/8/layout/hierarchy4"/>
    <dgm:cxn modelId="{FD8802BB-738C-4E21-AB2A-E65231BA818B}" type="presParOf" srcId="{51F2CA2F-DF73-4974-AE3A-7896EA60AB6E}" destId="{D894CAE3-BDDA-495D-B7F0-3C06E21D4EFA}" srcOrd="0" destOrd="0" presId="urn:microsoft.com/office/officeart/2005/8/layout/hierarchy4"/>
    <dgm:cxn modelId="{FF1CB6E4-8ABD-400E-9C8D-3DFBCB9C7B9B}" type="presParOf" srcId="{D894CAE3-BDDA-495D-B7F0-3C06E21D4EFA}" destId="{09DEBC0E-7B58-4946-8B37-3DC45AEEF2A9}" srcOrd="0" destOrd="0" presId="urn:microsoft.com/office/officeart/2005/8/layout/hierarchy4"/>
    <dgm:cxn modelId="{CC34E9D4-CF3A-4BC2-B8F2-7BE37390F82D}" type="presParOf" srcId="{D894CAE3-BDDA-495D-B7F0-3C06E21D4EFA}" destId="{57DCD320-9D7D-4B07-B586-3E70286420AC}" srcOrd="1" destOrd="0" presId="urn:microsoft.com/office/officeart/2005/8/layout/hierarchy4"/>
    <dgm:cxn modelId="{CE40BC15-07E8-400D-8AFB-49F899E37737}" type="presParOf" srcId="{51F2CA2F-DF73-4974-AE3A-7896EA60AB6E}" destId="{8AC03754-5AE7-4074-9D6C-66A5C762EA7D}" srcOrd="1" destOrd="0" presId="urn:microsoft.com/office/officeart/2005/8/layout/hierarchy4"/>
    <dgm:cxn modelId="{81019192-37CA-4541-B377-D62EE42A5892}" type="presParOf" srcId="{51F2CA2F-DF73-4974-AE3A-7896EA60AB6E}" destId="{BCBE12A1-58EF-4E35-AF69-393D49BD7D1E}" srcOrd="2" destOrd="0" presId="urn:microsoft.com/office/officeart/2005/8/layout/hierarchy4"/>
    <dgm:cxn modelId="{C74D5D25-4F73-4C48-AE42-7AE8F548A63B}" type="presParOf" srcId="{BCBE12A1-58EF-4E35-AF69-393D49BD7D1E}" destId="{1E01B455-8E0E-4A52-AE4F-B990C9C952E4}" srcOrd="0" destOrd="0" presId="urn:microsoft.com/office/officeart/2005/8/layout/hierarchy4"/>
    <dgm:cxn modelId="{90860524-05FE-49DD-9388-9F7DF93D3171}" type="presParOf" srcId="{BCBE12A1-58EF-4E35-AF69-393D49BD7D1E}" destId="{5079B9E9-2E66-43A3-ABE1-2E44D2458043}" srcOrd="1" destOrd="0" presId="urn:microsoft.com/office/officeart/2005/8/layout/hierarchy4"/>
    <dgm:cxn modelId="{9E71A147-2DC2-4A07-87D8-EFB92DB112B8}" type="presParOf" srcId="{51F2CA2F-DF73-4974-AE3A-7896EA60AB6E}" destId="{A3B24D33-D4F1-43AB-A088-D8A41F7B2F0C}" srcOrd="3" destOrd="0" presId="urn:microsoft.com/office/officeart/2005/8/layout/hierarchy4"/>
    <dgm:cxn modelId="{8DA6717F-5BE5-4CDC-88C4-6B7E7FF2BD9F}" type="presParOf" srcId="{51F2CA2F-DF73-4974-AE3A-7896EA60AB6E}" destId="{B445610E-9F05-4D4E-AF57-7B3DF0E03BD8}" srcOrd="4" destOrd="0" presId="urn:microsoft.com/office/officeart/2005/8/layout/hierarchy4"/>
    <dgm:cxn modelId="{05F2D557-92E4-4D34-8230-FF95084955EF}" type="presParOf" srcId="{B445610E-9F05-4D4E-AF57-7B3DF0E03BD8}" destId="{DAFFD1CC-3136-4A2C-92B7-2A4BA8DD3E2B}" srcOrd="0" destOrd="0" presId="urn:microsoft.com/office/officeart/2005/8/layout/hierarchy4"/>
    <dgm:cxn modelId="{51A063EA-7507-4420-9EA9-FDCCE6D25C02}" type="presParOf" srcId="{B445610E-9F05-4D4E-AF57-7B3DF0E03BD8}" destId="{0E180BCB-DEA7-4694-9913-B76F7588088B}" srcOrd="1" destOrd="0" presId="urn:microsoft.com/office/officeart/2005/8/layout/hierarchy4"/>
    <dgm:cxn modelId="{D04AFB1A-7500-4D97-A8C5-34107DD0EB9A}" type="presParOf" srcId="{4C6CDC59-88B0-4A38-9588-85EEF9BB9509}" destId="{53D6ABA8-01D5-43D7-B5E2-1585DB7F932B}" srcOrd="1" destOrd="0" presId="urn:microsoft.com/office/officeart/2005/8/layout/hierarchy4"/>
    <dgm:cxn modelId="{16B4E70A-08C2-40E5-BE3F-DDE5BC93820F}" type="presParOf" srcId="{4C6CDC59-88B0-4A38-9588-85EEF9BB9509}" destId="{4BD9C610-7823-4519-B1A4-AA266ECE15FF}" srcOrd="2" destOrd="0" presId="urn:microsoft.com/office/officeart/2005/8/layout/hierarchy4"/>
    <dgm:cxn modelId="{5109854F-EF7A-48F5-A824-F70A3F570A6C}" type="presParOf" srcId="{4BD9C610-7823-4519-B1A4-AA266ECE15FF}" destId="{3B3F8184-6401-4E9F-9E99-D8F5D673F474}" srcOrd="0" destOrd="0" presId="urn:microsoft.com/office/officeart/2005/8/layout/hierarchy4"/>
    <dgm:cxn modelId="{CDAC3CDF-2748-4786-A909-A5703CA61218}" type="presParOf" srcId="{4BD9C610-7823-4519-B1A4-AA266ECE15FF}" destId="{347CE203-30A9-4683-BCC7-91E9A05EA553}" srcOrd="1" destOrd="0" presId="urn:microsoft.com/office/officeart/2005/8/layout/hierarchy4"/>
    <dgm:cxn modelId="{B44B996E-33A0-4629-9722-EBE994F1D804}" type="presParOf" srcId="{4C6CDC59-88B0-4A38-9588-85EEF9BB9509}" destId="{B161A6AF-E021-493E-A337-F518FE17BC50}" srcOrd="3" destOrd="0" presId="urn:microsoft.com/office/officeart/2005/8/layout/hierarchy4"/>
    <dgm:cxn modelId="{3B7B604B-EDEE-4BE4-A763-D44DA5412C24}" type="presParOf" srcId="{4C6CDC59-88B0-4A38-9588-85EEF9BB9509}" destId="{869DF4C0-DEB1-46E1-9305-9E491A32D779}" srcOrd="4" destOrd="0" presId="urn:microsoft.com/office/officeart/2005/8/layout/hierarchy4"/>
    <dgm:cxn modelId="{0364CFA0-1509-4197-A6B3-423CC2034D13}" type="presParOf" srcId="{869DF4C0-DEB1-46E1-9305-9E491A32D779}" destId="{63740E0D-376F-4F6F-8A45-CB6D48D10381}" srcOrd="0" destOrd="0" presId="urn:microsoft.com/office/officeart/2005/8/layout/hierarchy4"/>
    <dgm:cxn modelId="{4846048C-46FA-4A69-B8DD-284EB83CCFFC}" type="presParOf" srcId="{869DF4C0-DEB1-46E1-9305-9E491A32D779}" destId="{46218DCD-6BEE-4F4E-9A96-62A4553DDBAF}" srcOrd="1" destOrd="0" presId="urn:microsoft.com/office/officeart/2005/8/layout/hierarchy4"/>
    <dgm:cxn modelId="{694A9DD8-DA11-46CB-9AE9-C27CAB9A1CDF}" type="presParOf" srcId="{4C6CDC59-88B0-4A38-9588-85EEF9BB9509}" destId="{8E26AA19-804B-4A0A-AF67-E4B887A91BD0}" srcOrd="5" destOrd="0" presId="urn:microsoft.com/office/officeart/2005/8/layout/hierarchy4"/>
    <dgm:cxn modelId="{AABE4D82-A190-4AD7-94AC-C6834EEFC95B}" type="presParOf" srcId="{4C6CDC59-88B0-4A38-9588-85EEF9BB9509}" destId="{6D115CE6-D69A-4FBE-99C7-3B4DF3D83FA6}" srcOrd="6" destOrd="0" presId="urn:microsoft.com/office/officeart/2005/8/layout/hierarchy4"/>
    <dgm:cxn modelId="{F69A7E88-22B5-4CD6-A5D9-FDA3786B72EE}" type="presParOf" srcId="{6D115CE6-D69A-4FBE-99C7-3B4DF3D83FA6}" destId="{501158E2-844C-43C2-8D48-5D48387AB8CB}" srcOrd="0" destOrd="0" presId="urn:microsoft.com/office/officeart/2005/8/layout/hierarchy4"/>
    <dgm:cxn modelId="{28621B33-BF3E-4813-96DF-50EDD0A48362}" type="presParOf" srcId="{6D115CE6-D69A-4FBE-99C7-3B4DF3D83FA6}" destId="{EC4A80F1-34B2-432B-AA2A-54C8A0726BDC}" srcOrd="1" destOrd="0" presId="urn:microsoft.com/office/officeart/2005/8/layout/hierarchy4"/>
    <dgm:cxn modelId="{7D014F43-D666-43EA-961C-F93EDA342B6F}" type="presParOf" srcId="{1A4098B0-68D3-408C-AC9B-13C09B186DCA}" destId="{7AABF660-7166-441D-BB0D-877F9DFFD67F}" srcOrd="1" destOrd="0" presId="urn:microsoft.com/office/officeart/2005/8/layout/hierarchy4"/>
    <dgm:cxn modelId="{01EA884A-43B2-47EE-B927-1B49FF3299E9}" type="presParOf" srcId="{1A4098B0-68D3-408C-AC9B-13C09B186DCA}" destId="{86F51872-1C24-4B79-A621-2F75D3BD3470}" srcOrd="2" destOrd="0" presId="urn:microsoft.com/office/officeart/2005/8/layout/hierarchy4"/>
    <dgm:cxn modelId="{105C44B0-DA5C-4955-8322-580727BD787F}" type="presParOf" srcId="{86F51872-1C24-4B79-A621-2F75D3BD3470}" destId="{14E27985-5D51-4508-95D1-648EB75C3523}" srcOrd="0" destOrd="0" presId="urn:microsoft.com/office/officeart/2005/8/layout/hierarchy4"/>
    <dgm:cxn modelId="{9A6A77C9-D231-42A3-A6FA-C6B825B6A496}" type="presParOf" srcId="{86F51872-1C24-4B79-A621-2F75D3BD3470}" destId="{B603C7FE-BDB3-4C81-ADCF-BC4392C33301}" srcOrd="1" destOrd="0" presId="urn:microsoft.com/office/officeart/2005/8/layout/hierarchy4"/>
    <dgm:cxn modelId="{6108E638-D318-4DA9-8559-84F160E96360}" type="presParOf" srcId="{1A4098B0-68D3-408C-AC9B-13C09B186DCA}" destId="{A738132B-527D-49BE-B444-EA3BA7A59B7C}" srcOrd="3" destOrd="0" presId="urn:microsoft.com/office/officeart/2005/8/layout/hierarchy4"/>
    <dgm:cxn modelId="{23E4999D-C4EA-4E95-BCA2-86A63DEB00A6}" type="presParOf" srcId="{1A4098B0-68D3-408C-AC9B-13C09B186DCA}" destId="{8224ED3E-26D7-46EE-B83B-C4FD49678024}" srcOrd="4" destOrd="0" presId="urn:microsoft.com/office/officeart/2005/8/layout/hierarchy4"/>
    <dgm:cxn modelId="{6FDC3885-8D7F-457C-A706-5BD1579E769A}" type="presParOf" srcId="{8224ED3E-26D7-46EE-B83B-C4FD49678024}" destId="{949EE178-9CE4-4254-89FC-7FE79A5EAE9C}" srcOrd="0" destOrd="0" presId="urn:microsoft.com/office/officeart/2005/8/layout/hierarchy4"/>
    <dgm:cxn modelId="{0E88A80B-A68E-4D1C-A407-B8299492E2E7}" type="presParOf" srcId="{8224ED3E-26D7-46EE-B83B-C4FD49678024}" destId="{20D10412-025C-4F62-B2E8-B6404C00B1E6}" srcOrd="1" destOrd="0" presId="urn:microsoft.com/office/officeart/2005/8/layout/hierarchy4"/>
    <dgm:cxn modelId="{68C87D49-555B-464D-A217-0A914A48F5DA}" type="presParOf" srcId="{1A4098B0-68D3-408C-AC9B-13C09B186DCA}" destId="{B7A59170-D4A4-4CA3-A382-8EBC89727678}" srcOrd="5" destOrd="0" presId="urn:microsoft.com/office/officeart/2005/8/layout/hierarchy4"/>
    <dgm:cxn modelId="{1C1957C3-BA7F-46FB-9A6B-0E44E78C85CD}" type="presParOf" srcId="{1A4098B0-68D3-408C-AC9B-13C09B186DCA}" destId="{FDD70495-3755-44DF-9C87-B785018D0934}" srcOrd="6" destOrd="0" presId="urn:microsoft.com/office/officeart/2005/8/layout/hierarchy4"/>
    <dgm:cxn modelId="{AC1ACD40-C263-4108-9CF3-12D0AD6A2DD2}" type="presParOf" srcId="{FDD70495-3755-44DF-9C87-B785018D0934}" destId="{E49A8195-AF2A-4031-9CF1-B4724D6FE6F3}" srcOrd="0" destOrd="0" presId="urn:microsoft.com/office/officeart/2005/8/layout/hierarchy4"/>
    <dgm:cxn modelId="{E6B068CB-B6A8-4C87-A73C-664A75CDEC9D}" type="presParOf" srcId="{FDD70495-3755-44DF-9C87-B785018D0934}" destId="{58ACDE5F-62FA-4BDE-A271-8DD283B06B6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0D015-3228-4F29-96AB-13BF73ACD3D7}">
      <dsp:nvSpPr>
        <dsp:cNvPr id="0" name=""/>
        <dsp:cNvSpPr/>
      </dsp:nvSpPr>
      <dsp:spPr>
        <a:xfrm>
          <a:off x="4187" y="0"/>
          <a:ext cx="6112482" cy="533209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b="1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Celková kriminalita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b="1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5 148 </a:t>
          </a:r>
          <a:r>
            <a:rPr lang="cs-CZ" sz="800" b="1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 </a:t>
          </a:r>
          <a:r>
            <a:rPr lang="cs-CZ" sz="800" b="1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2 779</a:t>
          </a:r>
        </a:p>
      </dsp:txBody>
      <dsp:txXfrm>
        <a:off x="19804" y="15617"/>
        <a:ext cx="6081248" cy="501975"/>
      </dsp:txXfrm>
    </dsp:sp>
    <dsp:sp modelId="{2A549649-A35A-4A49-8F7A-1C1E4A6C5097}">
      <dsp:nvSpPr>
        <dsp:cNvPr id="0" name=""/>
        <dsp:cNvSpPr/>
      </dsp:nvSpPr>
      <dsp:spPr>
        <a:xfrm>
          <a:off x="3109" y="612310"/>
          <a:ext cx="4214217" cy="1318087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468000" numCol="1" spcCol="1270" anchor="b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Obecná kriminalita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3 938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1 946</a:t>
          </a:r>
        </a:p>
      </dsp:txBody>
      <dsp:txXfrm>
        <a:off x="41714" y="650915"/>
        <a:ext cx="4137007" cy="1240877"/>
      </dsp:txXfrm>
    </dsp:sp>
    <dsp:sp modelId="{7C9D4AE2-7A70-40AD-A467-5D06C12BDD52}">
      <dsp:nvSpPr>
        <dsp:cNvPr id="0" name=""/>
        <dsp:cNvSpPr/>
      </dsp:nvSpPr>
      <dsp:spPr>
        <a:xfrm>
          <a:off x="17944" y="2059788"/>
          <a:ext cx="2219285" cy="1034750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24000" numCol="1" spcCol="1270" anchor="b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Majetková kriminalita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2 226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731</a:t>
          </a:r>
          <a:endParaRPr lang="cs-CZ" sz="800" kern="12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48251" y="2090095"/>
        <a:ext cx="2158671" cy="974136"/>
      </dsp:txXfrm>
    </dsp:sp>
    <dsp:sp modelId="{09DEBC0E-7B58-4946-8B37-3DC45AEEF2A9}">
      <dsp:nvSpPr>
        <dsp:cNvPr id="0" name=""/>
        <dsp:cNvSpPr/>
      </dsp:nvSpPr>
      <dsp:spPr>
        <a:xfrm>
          <a:off x="77664" y="3198291"/>
          <a:ext cx="677365" cy="976722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252000" numCol="1" spcCol="1270" anchor="b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Krádeže vloupáním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416</a:t>
          </a:r>
          <a:r>
            <a:rPr lang="cs-CZ" sz="800" kern="12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173</a:t>
          </a:r>
        </a:p>
      </dsp:txBody>
      <dsp:txXfrm>
        <a:off x="97503" y="3218130"/>
        <a:ext cx="637687" cy="937044"/>
      </dsp:txXfrm>
    </dsp:sp>
    <dsp:sp modelId="{1E01B455-8E0E-4A52-AE4F-B990C9C952E4}">
      <dsp:nvSpPr>
        <dsp:cNvPr id="0" name=""/>
        <dsp:cNvSpPr/>
      </dsp:nvSpPr>
      <dsp:spPr>
        <a:xfrm>
          <a:off x="772747" y="3198291"/>
          <a:ext cx="659613" cy="976722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252000" numCol="1" spcCol="1270" anchor="b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Krádeže prosté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602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421</a:t>
          </a:r>
        </a:p>
      </dsp:txBody>
      <dsp:txXfrm>
        <a:off x="792066" y="3217610"/>
        <a:ext cx="620975" cy="938084"/>
      </dsp:txXfrm>
    </dsp:sp>
    <dsp:sp modelId="{DAFFD1CC-3136-4A2C-92B7-2A4BA8DD3E2B}">
      <dsp:nvSpPr>
        <dsp:cNvPr id="0" name=""/>
        <dsp:cNvSpPr/>
      </dsp:nvSpPr>
      <dsp:spPr>
        <a:xfrm>
          <a:off x="1450079" y="3198291"/>
          <a:ext cx="727431" cy="976722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252000" numCol="1" spcCol="1270" anchor="b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8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8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800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                                      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Ostatní majetková kriminalita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1 208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137</a:t>
          </a:r>
        </a:p>
      </dsp:txBody>
      <dsp:txXfrm>
        <a:off x="1471385" y="3219597"/>
        <a:ext cx="684819" cy="934110"/>
      </dsp:txXfrm>
    </dsp:sp>
    <dsp:sp modelId="{3B3F8184-6401-4E9F-9E99-D8F5D673F474}">
      <dsp:nvSpPr>
        <dsp:cNvPr id="0" name=""/>
        <dsp:cNvSpPr/>
      </dsp:nvSpPr>
      <dsp:spPr>
        <a:xfrm>
          <a:off x="2272665" y="2059788"/>
          <a:ext cx="611252" cy="1034750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24000" numCol="1" spcCol="1270" anchor="b" anchorCtr="0">
          <a:noAutofit/>
        </a:bodyPr>
        <a:lstStyle/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75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Násilná kriminalita</a:t>
          </a:r>
        </a:p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613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404</a:t>
          </a:r>
          <a:endParaRPr lang="cs-CZ" sz="800" kern="12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2290568" y="2077691"/>
        <a:ext cx="575446" cy="998944"/>
      </dsp:txXfrm>
    </dsp:sp>
    <dsp:sp modelId="{63740E0D-376F-4F6F-8A45-CB6D48D10381}">
      <dsp:nvSpPr>
        <dsp:cNvPr id="0" name=""/>
        <dsp:cNvSpPr/>
      </dsp:nvSpPr>
      <dsp:spPr>
        <a:xfrm>
          <a:off x="2919353" y="2059788"/>
          <a:ext cx="645683" cy="1034750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24000" numCol="1" spcCol="1270" anchor="b" anchorCtr="0">
          <a:noAutofit/>
        </a:bodyPr>
        <a:lstStyle/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75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Mravnostní kriminalita</a:t>
          </a:r>
        </a:p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151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81</a:t>
          </a:r>
          <a:endParaRPr lang="cs-CZ" sz="800" kern="12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2938264" y="2078699"/>
        <a:ext cx="607861" cy="996928"/>
      </dsp:txXfrm>
    </dsp:sp>
    <dsp:sp modelId="{501158E2-844C-43C2-8D48-5D48387AB8CB}">
      <dsp:nvSpPr>
        <dsp:cNvPr id="0" name=""/>
        <dsp:cNvSpPr/>
      </dsp:nvSpPr>
      <dsp:spPr>
        <a:xfrm>
          <a:off x="3600473" y="2059788"/>
          <a:ext cx="615251" cy="1034750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24000" numCol="1" spcCol="1270" anchor="b" anchorCtr="0">
          <a:noAutofit/>
        </a:bodyPr>
        <a:lstStyle/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75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Ostatní kriminalita</a:t>
          </a:r>
        </a:p>
        <a:p>
          <a:pPr marL="0" lvl="0" indent="0" algn="ctr" defTabSz="3333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948</a:t>
          </a:r>
          <a:r>
            <a:rPr lang="cs-CZ" sz="800" kern="12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730</a:t>
          </a:r>
          <a:endParaRPr lang="cs-CZ" sz="800" kern="1200" dirty="0">
            <a:solidFill>
              <a:srgbClr val="00947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3618493" y="2077808"/>
        <a:ext cx="579211" cy="998710"/>
      </dsp:txXfrm>
    </dsp:sp>
    <dsp:sp modelId="{14E27985-5D51-4508-95D1-648EB75C3523}">
      <dsp:nvSpPr>
        <dsp:cNvPr id="0" name=""/>
        <dsp:cNvSpPr/>
      </dsp:nvSpPr>
      <dsp:spPr>
        <a:xfrm>
          <a:off x="4295023" y="637948"/>
          <a:ext cx="556658" cy="1318087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30480" tIns="30480" rIns="30480" bIns="3240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Zbývající kriminalita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775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608</a:t>
          </a:r>
        </a:p>
      </dsp:txBody>
      <dsp:txXfrm>
        <a:off x="4311327" y="654252"/>
        <a:ext cx="524050" cy="1285479"/>
      </dsp:txXfrm>
    </dsp:sp>
    <dsp:sp modelId="{949EE178-9CE4-4254-89FC-7FE79A5EAE9C}">
      <dsp:nvSpPr>
        <dsp:cNvPr id="0" name=""/>
        <dsp:cNvSpPr/>
      </dsp:nvSpPr>
      <dsp:spPr>
        <a:xfrm>
          <a:off x="4922761" y="637948"/>
          <a:ext cx="553643" cy="1318087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30480" tIns="30480" rIns="30480" bIns="3240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Hospodářská kriminalita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rgbClr val="BC09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434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/</a:t>
          </a:r>
          <a:r>
            <a:rPr lang="cs-CZ" sz="800" kern="1200" dirty="0">
              <a:solidFill>
                <a:srgbClr val="03931B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224</a:t>
          </a:r>
        </a:p>
      </dsp:txBody>
      <dsp:txXfrm>
        <a:off x="4938977" y="654164"/>
        <a:ext cx="521211" cy="1285655"/>
      </dsp:txXfrm>
    </dsp:sp>
    <dsp:sp modelId="{E49A8195-AF2A-4031-9CF1-B4724D6FE6F3}">
      <dsp:nvSpPr>
        <dsp:cNvPr id="0" name=""/>
        <dsp:cNvSpPr/>
      </dsp:nvSpPr>
      <dsp:spPr>
        <a:xfrm>
          <a:off x="5547484" y="637948"/>
          <a:ext cx="562790" cy="1296001"/>
        </a:xfrm>
        <a:prstGeom prst="roundRect">
          <a:avLst>
            <a:gd name="adj" fmla="val 10000"/>
          </a:avLst>
        </a:prstGeom>
        <a:solidFill>
          <a:srgbClr val="E6C4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30480" tIns="30480" rIns="30480" bIns="43200" numCol="1" spcCol="1270" anchor="b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Vojenské  a protiústavní činy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800" kern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cs-CZ" sz="800" kern="1200" dirty="0">
              <a:solidFill>
                <a:srgbClr val="BC091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  <a:r>
            <a:rPr lang="cs-CZ" sz="800" kern="120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 / </a:t>
          </a:r>
          <a:r>
            <a:rPr lang="cs-CZ" sz="800" kern="1200" dirty="0">
              <a:solidFill>
                <a:srgbClr val="00947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1</a:t>
          </a:r>
        </a:p>
      </dsp:txBody>
      <dsp:txXfrm>
        <a:off x="5563968" y="654432"/>
        <a:ext cx="529822" cy="1263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5892" y="1749795"/>
            <a:ext cx="14255354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5892" y="5615680"/>
            <a:ext cx="14255354" cy="2581378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819" indent="0" algn="ctr">
              <a:buNone/>
              <a:defRPr sz="3118"/>
            </a:lvl2pPr>
            <a:lvl3pPr marL="1425639" indent="0" algn="ctr">
              <a:buNone/>
              <a:defRPr sz="2806"/>
            </a:lvl3pPr>
            <a:lvl4pPr marL="2138458" indent="0" algn="ctr">
              <a:buNone/>
              <a:defRPr sz="2494"/>
            </a:lvl4pPr>
            <a:lvl5pPr marL="2851278" indent="0" algn="ctr">
              <a:buNone/>
              <a:defRPr sz="2494"/>
            </a:lvl5pPr>
            <a:lvl6pPr marL="3564097" indent="0" algn="ctr">
              <a:buNone/>
              <a:defRPr sz="2494"/>
            </a:lvl6pPr>
            <a:lvl7pPr marL="4276917" indent="0" algn="ctr">
              <a:buNone/>
              <a:defRPr sz="2494"/>
            </a:lvl7pPr>
            <a:lvl8pPr marL="4989736" indent="0" algn="ctr">
              <a:buNone/>
              <a:defRPr sz="2494"/>
            </a:lvl8pPr>
            <a:lvl9pPr marL="5702554" indent="0" algn="ctr">
              <a:buNone/>
              <a:defRPr sz="2494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48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705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01984" y="569241"/>
            <a:ext cx="4098414" cy="9060816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06742" y="569241"/>
            <a:ext cx="12057653" cy="9060816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25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27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42" y="2665531"/>
            <a:ext cx="16393657" cy="4447497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6842" y="7155102"/>
            <a:ext cx="16393657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1pPr>
            <a:lvl2pPr marL="712819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639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45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27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4097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917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736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55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075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6741" y="2846202"/>
            <a:ext cx="8078034" cy="678385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2363" y="2846202"/>
            <a:ext cx="8078034" cy="678385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762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216" y="569241"/>
            <a:ext cx="16393657" cy="206658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9219" y="2620979"/>
            <a:ext cx="8040909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19" indent="0">
              <a:buNone/>
              <a:defRPr sz="3118" b="1"/>
            </a:lvl2pPr>
            <a:lvl3pPr marL="1425639" indent="0">
              <a:buNone/>
              <a:defRPr sz="2806" b="1"/>
            </a:lvl3pPr>
            <a:lvl4pPr marL="2138458" indent="0">
              <a:buNone/>
              <a:defRPr sz="2494" b="1"/>
            </a:lvl4pPr>
            <a:lvl5pPr marL="2851278" indent="0">
              <a:buNone/>
              <a:defRPr sz="2494" b="1"/>
            </a:lvl5pPr>
            <a:lvl6pPr marL="3564097" indent="0">
              <a:buNone/>
              <a:defRPr sz="2494" b="1"/>
            </a:lvl6pPr>
            <a:lvl7pPr marL="4276917" indent="0">
              <a:buNone/>
              <a:defRPr sz="2494" b="1"/>
            </a:lvl7pPr>
            <a:lvl8pPr marL="4989736" indent="0">
              <a:buNone/>
              <a:defRPr sz="2494" b="1"/>
            </a:lvl8pPr>
            <a:lvl9pPr marL="5702554" indent="0">
              <a:buNone/>
              <a:defRPr sz="2494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9219" y="3905484"/>
            <a:ext cx="8040909" cy="57443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22365" y="2620979"/>
            <a:ext cx="8080509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19" indent="0">
              <a:buNone/>
              <a:defRPr sz="3118" b="1"/>
            </a:lvl2pPr>
            <a:lvl3pPr marL="1425639" indent="0">
              <a:buNone/>
              <a:defRPr sz="2806" b="1"/>
            </a:lvl3pPr>
            <a:lvl4pPr marL="2138458" indent="0">
              <a:buNone/>
              <a:defRPr sz="2494" b="1"/>
            </a:lvl4pPr>
            <a:lvl5pPr marL="2851278" indent="0">
              <a:buNone/>
              <a:defRPr sz="2494" b="1"/>
            </a:lvl5pPr>
            <a:lvl6pPr marL="3564097" indent="0">
              <a:buNone/>
              <a:defRPr sz="2494" b="1"/>
            </a:lvl6pPr>
            <a:lvl7pPr marL="4276917" indent="0">
              <a:buNone/>
              <a:defRPr sz="2494" b="1"/>
            </a:lvl7pPr>
            <a:lvl8pPr marL="4989736" indent="0">
              <a:buNone/>
              <a:defRPr sz="2494" b="1"/>
            </a:lvl8pPr>
            <a:lvl9pPr marL="5702554" indent="0">
              <a:buNone/>
              <a:defRPr sz="2494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22365" y="3905484"/>
            <a:ext cx="8080509" cy="57443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28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3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59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216" y="712788"/>
            <a:ext cx="6130297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0509" y="1539424"/>
            <a:ext cx="9622364" cy="7598118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9216" y="3207545"/>
            <a:ext cx="6130297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819" indent="0">
              <a:buNone/>
              <a:defRPr sz="2183"/>
            </a:lvl2pPr>
            <a:lvl3pPr marL="1425639" indent="0">
              <a:buNone/>
              <a:defRPr sz="1871"/>
            </a:lvl3pPr>
            <a:lvl4pPr marL="2138458" indent="0">
              <a:buNone/>
              <a:defRPr sz="1559"/>
            </a:lvl4pPr>
            <a:lvl5pPr marL="2851278" indent="0">
              <a:buNone/>
              <a:defRPr sz="1559"/>
            </a:lvl5pPr>
            <a:lvl6pPr marL="3564097" indent="0">
              <a:buNone/>
              <a:defRPr sz="1559"/>
            </a:lvl6pPr>
            <a:lvl7pPr marL="4276917" indent="0">
              <a:buNone/>
              <a:defRPr sz="1559"/>
            </a:lvl7pPr>
            <a:lvl8pPr marL="4989736" indent="0">
              <a:buNone/>
              <a:defRPr sz="1559"/>
            </a:lvl8pPr>
            <a:lvl9pPr marL="5702554" indent="0">
              <a:buNone/>
              <a:defRPr sz="1559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24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216" y="712788"/>
            <a:ext cx="6130297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80509" y="1539424"/>
            <a:ext cx="9622364" cy="7598118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819" indent="0">
              <a:buNone/>
              <a:defRPr sz="4365"/>
            </a:lvl2pPr>
            <a:lvl3pPr marL="1425639" indent="0">
              <a:buNone/>
              <a:defRPr sz="3742"/>
            </a:lvl3pPr>
            <a:lvl4pPr marL="2138458" indent="0">
              <a:buNone/>
              <a:defRPr sz="3118"/>
            </a:lvl4pPr>
            <a:lvl5pPr marL="2851278" indent="0">
              <a:buNone/>
              <a:defRPr sz="3118"/>
            </a:lvl5pPr>
            <a:lvl6pPr marL="3564097" indent="0">
              <a:buNone/>
              <a:defRPr sz="3118"/>
            </a:lvl6pPr>
            <a:lvl7pPr marL="4276917" indent="0">
              <a:buNone/>
              <a:defRPr sz="3118"/>
            </a:lvl7pPr>
            <a:lvl8pPr marL="4989736" indent="0">
              <a:buNone/>
              <a:defRPr sz="3118"/>
            </a:lvl8pPr>
            <a:lvl9pPr marL="5702554" indent="0">
              <a:buNone/>
              <a:defRPr sz="3118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9216" y="3207545"/>
            <a:ext cx="6130297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819" indent="0">
              <a:buNone/>
              <a:defRPr sz="2183"/>
            </a:lvl2pPr>
            <a:lvl3pPr marL="1425639" indent="0">
              <a:buNone/>
              <a:defRPr sz="1871"/>
            </a:lvl3pPr>
            <a:lvl4pPr marL="2138458" indent="0">
              <a:buNone/>
              <a:defRPr sz="1559"/>
            </a:lvl4pPr>
            <a:lvl5pPr marL="2851278" indent="0">
              <a:buNone/>
              <a:defRPr sz="1559"/>
            </a:lvl5pPr>
            <a:lvl6pPr marL="3564097" indent="0">
              <a:buNone/>
              <a:defRPr sz="1559"/>
            </a:lvl6pPr>
            <a:lvl7pPr marL="4276917" indent="0">
              <a:buNone/>
              <a:defRPr sz="1559"/>
            </a:lvl7pPr>
            <a:lvl8pPr marL="4989736" indent="0">
              <a:buNone/>
              <a:defRPr sz="1559"/>
            </a:lvl8pPr>
            <a:lvl9pPr marL="5702554" indent="0">
              <a:buNone/>
              <a:defRPr sz="1559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156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6741" y="569241"/>
            <a:ext cx="16393657" cy="2066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6741" y="2846202"/>
            <a:ext cx="16393657" cy="6783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06741" y="9909727"/>
            <a:ext cx="4276606" cy="569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C53E0-B4CD-4542-939C-5E08D8F7508A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96115" y="9909727"/>
            <a:ext cx="6414909" cy="569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23791" y="9909727"/>
            <a:ext cx="4276606" cy="569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5E45-451F-42B9-AA56-D9F8E2731D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83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25639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10" indent="-356410" algn="l" defTabSz="1425639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229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2049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868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688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507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327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6146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966" indent="-356410" algn="l" defTabSz="1425639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819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639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458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278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4097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917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736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554" algn="l" defTabSz="1425639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B40E81D-DBB6-4E9B-B952-038BF25363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1158408"/>
              </p:ext>
            </p:extLst>
          </p:nvPr>
        </p:nvGraphicFramePr>
        <p:xfrm>
          <a:off x="3407570" y="1916906"/>
          <a:ext cx="6120001" cy="417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D42CA44E-CAD9-4697-AF2E-58A2AE90B25B}"/>
              </a:ext>
            </a:extLst>
          </p:cNvPr>
          <p:cNvSpPr txBox="1"/>
          <p:nvPr/>
        </p:nvSpPr>
        <p:spPr>
          <a:xfrm>
            <a:off x="3407569" y="1664436"/>
            <a:ext cx="6096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Graf 4 Kriminalita v Kraji Vysočina 2025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523EB6A-8629-477C-BE88-54679F56578C}"/>
              </a:ext>
            </a:extLst>
          </p:cNvPr>
          <p:cNvSpPr txBox="1"/>
          <p:nvPr/>
        </p:nvSpPr>
        <p:spPr>
          <a:xfrm>
            <a:off x="3407569" y="6092906"/>
            <a:ext cx="16103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Zdroj: Policejní prezidium ČR</a:t>
            </a:r>
          </a:p>
        </p:txBody>
      </p:sp>
      <p:sp>
        <p:nvSpPr>
          <p:cNvPr id="2" name="Zaoblený obdélník 1"/>
          <p:cNvSpPr/>
          <p:nvPr/>
        </p:nvSpPr>
        <p:spPr>
          <a:xfrm>
            <a:off x="6973442" y="5632417"/>
            <a:ext cx="2554129" cy="265463"/>
          </a:xfrm>
          <a:prstGeom prst="roundRect">
            <a:avLst/>
          </a:prstGeom>
          <a:solidFill>
            <a:srgbClr val="E6C4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Oblast kriminality</a:t>
            </a:r>
          </a:p>
          <a:p>
            <a:pPr algn="r"/>
            <a:r>
              <a:rPr lang="cs-CZ" sz="800" dirty="0">
                <a:solidFill>
                  <a:srgbClr val="BC091B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Registrované trestné činy </a:t>
            </a:r>
            <a:r>
              <a:rPr lang="cs-CZ" sz="800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/</a:t>
            </a:r>
            <a:r>
              <a:rPr lang="cs-CZ" sz="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sz="800" dirty="0">
                <a:solidFill>
                  <a:srgbClr val="00947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Objasněné trestné činy</a:t>
            </a:r>
          </a:p>
        </p:txBody>
      </p:sp>
    </p:spTree>
    <p:extLst>
      <p:ext uri="{BB962C8B-B14F-4D97-AF65-F5344CB8AC3E}">
        <p14:creationId xmlns:p14="http://schemas.microsoft.com/office/powerpoint/2010/main" val="30457924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92</Words>
  <Application>Microsoft Office PowerPoint</Application>
  <PresentationFormat>Vlastní</PresentationFormat>
  <Paragraphs>31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Aleš Dawidof</dc:creator>
  <cp:lastModifiedBy>Vampolová Štěpánka</cp:lastModifiedBy>
  <cp:revision>21</cp:revision>
  <dcterms:created xsi:type="dcterms:W3CDTF">2022-04-07T17:57:28Z</dcterms:created>
  <dcterms:modified xsi:type="dcterms:W3CDTF">2026-04-24T07:48:17Z</dcterms:modified>
</cp:coreProperties>
</file>